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0" r:id="rId3"/>
    <p:sldId id="261" r:id="rId4"/>
    <p:sldId id="262" r:id="rId5"/>
    <p:sldId id="267" r:id="rId6"/>
    <p:sldId id="263" r:id="rId7"/>
    <p:sldId id="275" r:id="rId8"/>
    <p:sldId id="276" r:id="rId9"/>
    <p:sldId id="264" r:id="rId10"/>
    <p:sldId id="270" r:id="rId11"/>
    <p:sldId id="271" r:id="rId12"/>
    <p:sldId id="265" r:id="rId13"/>
    <p:sldId id="277" r:id="rId14"/>
    <p:sldId id="278" r:id="rId15"/>
    <p:sldId id="279" r:id="rId16"/>
    <p:sldId id="269" r:id="rId17"/>
    <p:sldId id="280" r:id="rId18"/>
    <p:sldId id="273" r:id="rId19"/>
    <p:sldId id="272" r:id="rId20"/>
    <p:sldId id="274" r:id="rId21"/>
    <p:sldId id="266" r:id="rId22"/>
    <p:sldId id="268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6" d="100"/>
          <a:sy n="96" d="100"/>
        </p:scale>
        <p:origin x="545" y="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gif>
</file>

<file path=ppt/media/image2.gif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49B983-CDE7-4BB1-80BF-19E629E3A5FA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8309BB-B70C-4968-93DB-3DF4E44C5A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783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6486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254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23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6776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558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2094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4197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9365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4248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6953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459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4830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3104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693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355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914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242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3075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735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33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309BB-B70C-4968-93DB-3DF4E44C5A0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7351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AA41C7-B2AA-4AC3-907A-4F7D8E4CA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0D83EBF-4AF9-4AC5-B50F-D950B62AB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A0C9BD-F57D-48E8-BA03-EE1CB5167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D7D56C-AF58-409D-BCF2-DB82B7EA9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393DA4-9FEE-4E3D-9EA3-DA38A8386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153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5CC1D3-E885-466D-B962-51F129ACD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04945E5-DED5-4211-8126-FE80E71CE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57DB1D-65DF-4D6F-B30C-4DBE6A048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EFF24E-51C1-442A-A1B2-8760E9CE3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FE41A0-0FDF-430D-8ED0-B4F4EA2B6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349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53DA675-D8E8-4A03-BE17-6566921D05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A72B39-B107-4BAD-B151-64A6D75AA3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BFDBC2-D34D-4151-89CE-F286AF3E4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FACA89-806C-4C4A-9995-3FEF22F10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16F437-3D9B-41CA-90D8-FD1091DED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4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6F238-71F5-467C-98F3-35EE763B2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6C3BA9-62AC-405A-B9B8-081B7C38D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D7703A-725A-422F-943E-2BEE45E90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3BD62C-DA15-4729-82CB-696252A37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C6FD8F-E80C-4F42-BCE3-12986B565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079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1CE854-2C8D-43B5-9A04-48E6168C2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132356-F795-4C3A-84D3-0A4034756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2CF25D-95EA-44BA-B574-C34D48B7F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BB3187-0FB0-44AB-BF79-09E023B25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3BA10A-C916-4DDE-8D46-C263A58A4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143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F9EC5E-66E8-4CEE-B613-60654A2FA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80DFC8-D747-46A8-AE17-A05EE57385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77BAF94-2257-4561-A209-A13A67DA8A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418EB2-DD22-4E24-8B1D-AEC3DA62F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943F59E-ABB1-4DEF-BEF7-FAAC8B067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5E6B2A-105E-4170-A598-B003E1CD7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582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D692C3-0C3C-4963-8DFB-3E298DBAE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E97CB7-25E2-4923-B515-1682F24F2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AC87235-210B-4A9B-A88A-4095DB0DEA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A2C863-1991-45B2-979E-CE075D6A09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09E5311-3B42-4B1A-A32D-08A2E785AD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1CDC37E-1FA4-4FFC-873D-BABABBBDA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F79577A-4D23-4491-B3AE-FED46E41F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30124EC-5ED0-48FA-A3C4-3DC111E16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140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B537C4-4D43-4629-A309-0612A527F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8D1008-72C4-42FA-B073-8D83FD06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211A6B-4648-47DD-9483-9435EE8A5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559ED7-4CE7-4D15-8166-D00E85338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174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7F9E375-8534-4011-813F-3ACAB427E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C1BF10E-F1C4-4360-B140-29F84574B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6CF413-2EA2-4C77-ACC4-C7A3E4F6E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217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325FA1-BD33-4C7B-90FF-A8C7906DE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CA1999-2D34-449E-9142-CDD67265D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50AE148-1C8D-4610-85CE-837333C36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F1B4AF-86A3-4AFB-8E75-C9BDC0364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253F21-4CD1-4DE6-9071-1B036D31C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A62D21-46AF-41A3-9F17-C641E976D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35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EF87BB-6B22-4E52-A34F-433DB3B26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F0DC3B-2828-4550-8E14-B6E6BCFB89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1B93A7-A5E5-47F8-BEFB-3590D4A69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48F89B-7FA7-43A8-82A2-F55AF86ED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6E4404-EB00-4C5A-9736-2913484F5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7C945C-81A0-43C6-926C-385CA1C0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762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194B38-AB53-42D0-8329-8230D9D58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804722-916F-47FE-B466-937421F58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46BA33-F3DC-4751-92E7-DBD8BCBF2B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2C41C-C9F7-4C44-8CFC-3C626FF8ECA1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AC1716-BF87-4706-B167-E08BFE923A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668D9F-9638-4984-91BD-84CA8747C0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1F914C-4427-4471-98FC-8BFC7CBF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87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nger/ranger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run/nn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ldr-pages/tldr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sharkdp/fd" TargetMode="External"/><Relationship Id="rId4" Type="http://schemas.openxmlformats.org/officeDocument/2006/relationships/hyperlink" Target="https://github.com/chubin/cheat.sh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rntSushi/ripgrep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greer/the_silver_searche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iresky/ripgrep-al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thityakumar/colorls" TargetMode="External"/><Relationship Id="rId3" Type="http://schemas.openxmlformats.org/officeDocument/2006/relationships/hyperlink" Target="https://github.com/sharkdp/bat" TargetMode="External"/><Relationship Id="rId7" Type="http://schemas.openxmlformats.org/officeDocument/2006/relationships/hyperlink" Target="https://github.com/Yash-Handa/logo-l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ogham/exa" TargetMode="External"/><Relationship Id="rId5" Type="http://schemas.openxmlformats.org/officeDocument/2006/relationships/hyperlink" Target="https://github.com/veeso/termscp" TargetMode="External"/><Relationship Id="rId4" Type="http://schemas.openxmlformats.org/officeDocument/2006/relationships/hyperlink" Target="https://github.com/so-fancy/diff-so-fancy" TargetMode="External"/><Relationship Id="rId9" Type="http://schemas.openxmlformats.org/officeDocument/2006/relationships/hyperlink" Target="https://github.com/jesseduffield/lazygit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tinits/dotfil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rzzen/calc.plugin.zsh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nixorn/awesome-zsh-plugin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pa/z" TargetMode="External"/><Relationship Id="rId7" Type="http://schemas.openxmlformats.org/officeDocument/2006/relationships/hyperlink" Target="https://github.com/clvv/fas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wting/autojump" TargetMode="External"/><Relationship Id="rId5" Type="http://schemas.openxmlformats.org/officeDocument/2006/relationships/hyperlink" Target="https://github.com/skywind3000/z.lua" TargetMode="External"/><Relationship Id="rId4" Type="http://schemas.openxmlformats.org/officeDocument/2006/relationships/hyperlink" Target="https://github.com/ajeetdsouza/zoxi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465761" y="2003461"/>
            <a:ext cx="112604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/>
              <a:t>Ultimate Command Line Tools</a:t>
            </a:r>
          </a:p>
          <a:p>
            <a:pPr algn="ctr"/>
            <a:r>
              <a:rPr lang="en-US" altLang="zh-CN" sz="4000" b="1" dirty="0"/>
              <a:t>on *nix Terminals</a:t>
            </a:r>
          </a:p>
          <a:p>
            <a:pPr algn="ctr"/>
            <a:r>
              <a:rPr lang="en-US" altLang="zh-CN" sz="4000" b="1" dirty="0"/>
              <a:t>that Booms Your Efficiency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071317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move faster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A7FD81-8384-4A87-8582-228C2442F6E1}"/>
              </a:ext>
            </a:extLst>
          </p:cNvPr>
          <p:cNvSpPr txBox="1"/>
          <p:nvPr/>
        </p:nvSpPr>
        <p:spPr>
          <a:xfrm>
            <a:off x="1740306" y="1175026"/>
            <a:ext cx="9720174" cy="500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terminal file explorer &amp; manager  -  ranger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hlinkClick r:id="rId3"/>
              </a:rPr>
              <a:t>https://github.com/ranger/ranger</a:t>
            </a:r>
            <a:endParaRPr lang="en-US" altLang="zh-CN" sz="24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vim-inspired:  </a:t>
            </a:r>
            <a:r>
              <a:rPr lang="en-US" altLang="zh-CN" sz="3200" b="1" dirty="0" err="1"/>
              <a:t>hjkl</a:t>
            </a:r>
            <a:r>
              <a:rPr lang="en-US" altLang="zh-CN" sz="3200" b="1" dirty="0"/>
              <a:t>-style + </a:t>
            </a:r>
            <a:r>
              <a:rPr lang="zh-CN" altLang="en-US" sz="3200" b="1" dirty="0"/>
              <a:t>三栏界面</a:t>
            </a:r>
            <a:endParaRPr lang="en-US" altLang="zh-CN" sz="32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/>
              <a:t>基本文件操作：增改删查</a:t>
            </a:r>
            <a:endParaRPr lang="en-US" altLang="zh-CN" sz="32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/>
              <a:t>显示隐藏文件 快速选择 排序 过滤</a:t>
            </a:r>
            <a:endParaRPr lang="en-US" altLang="zh-CN" sz="32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git-status / </a:t>
            </a:r>
            <a:r>
              <a:rPr lang="en-US" altLang="zh-CN" sz="3200" b="1" dirty="0" err="1"/>
              <a:t>dir</a:t>
            </a:r>
            <a:r>
              <a:rPr lang="en-US" altLang="zh-CN" sz="3200" b="1" dirty="0"/>
              <a:t> flattening (:flat 1) / </a:t>
            </a:r>
            <a:r>
              <a:rPr lang="en-US" altLang="zh-CN" sz="3200" b="1" dirty="0" err="1"/>
              <a:t>bulkrename</a:t>
            </a:r>
            <a:endParaRPr lang="en-US" altLang="zh-CN" sz="32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entering shell everywhere</a:t>
            </a:r>
          </a:p>
        </p:txBody>
      </p:sp>
    </p:spTree>
    <p:extLst>
      <p:ext uri="{BB962C8B-B14F-4D97-AF65-F5344CB8AC3E}">
        <p14:creationId xmlns:p14="http://schemas.microsoft.com/office/powerpoint/2010/main" val="250104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move faster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A7FD81-8384-4A87-8582-228C2442F6E1}"/>
              </a:ext>
            </a:extLst>
          </p:cNvPr>
          <p:cNvSpPr txBox="1"/>
          <p:nvPr/>
        </p:nvSpPr>
        <p:spPr>
          <a:xfrm>
            <a:off x="2137572" y="1057388"/>
            <a:ext cx="9336998" cy="5451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/>
              <a:t>ranger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/>
              <a:t>自定义命令</a:t>
            </a:r>
            <a:endParaRPr lang="en-US" altLang="zh-CN" sz="2400" b="1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err="1"/>
              <a:t>zoxide</a:t>
            </a:r>
            <a:r>
              <a:rPr lang="en-US" altLang="zh-CN" sz="2400" b="1" dirty="0"/>
              <a:t> integration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/>
              <a:t>plugins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err="1"/>
              <a:t>devicons</a:t>
            </a:r>
            <a:r>
              <a:rPr lang="en-US" altLang="zh-CN" sz="2400" b="1" dirty="0"/>
              <a:t> – need nerd fonts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/>
              <a:t>archives – </a:t>
            </a:r>
            <a:r>
              <a:rPr lang="zh-CN" altLang="en-US" sz="2400" b="1" dirty="0"/>
              <a:t>快速解压缩</a:t>
            </a:r>
            <a:endParaRPr lang="en-US" altLang="zh-CN" sz="24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/>
              <a:t>integrate </a:t>
            </a:r>
            <a:r>
              <a:rPr lang="en-US" altLang="zh-CN" sz="2400" b="1" dirty="0" err="1"/>
              <a:t>zoxide</a:t>
            </a:r>
            <a:endParaRPr lang="en-US" altLang="zh-CN" sz="24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/>
              <a:t>others: GNU midnight commander (old)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/>
              <a:t>others: </a:t>
            </a:r>
            <a:r>
              <a:rPr lang="en-US" altLang="zh-CN" sz="2400" b="1" dirty="0" err="1"/>
              <a:t>nnn</a:t>
            </a:r>
            <a:r>
              <a:rPr lang="en-US" altLang="zh-CN" sz="2400" b="1" dirty="0"/>
              <a:t> (unorthodox)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hlinkClick r:id="rId3"/>
              </a:rPr>
              <a:t>https://github.com/jarun/nnn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3542759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find faster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31FF2B-4D38-414D-B401-07E0B440AFA1}"/>
              </a:ext>
            </a:extLst>
          </p:cNvPr>
          <p:cNvSpPr txBox="1"/>
          <p:nvPr/>
        </p:nvSpPr>
        <p:spPr>
          <a:xfrm>
            <a:off x="1802675" y="1095734"/>
            <a:ext cx="9588138" cy="4643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tldr</a:t>
            </a:r>
            <a:r>
              <a:rPr lang="en-US" altLang="zh-CN" sz="2800" b="1" dirty="0"/>
              <a:t> &amp; cht.sh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3"/>
              </a:rPr>
              <a:t>https://github.com/tldr-pages/tldr</a:t>
            </a:r>
            <a:endParaRPr lang="en-US" altLang="zh-CN" sz="20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4"/>
              </a:rPr>
              <a:t>https://github.com/chubin/cheat.sh</a:t>
            </a:r>
            <a:endParaRPr lang="en-US" altLang="zh-CN" sz="2000" b="1" dirty="0"/>
          </a:p>
          <a:p>
            <a:pPr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fd</a:t>
            </a:r>
            <a:r>
              <a:rPr lang="en-US" altLang="zh-CN" sz="2800" b="1" dirty="0"/>
              <a:t> (find alternative)</a:t>
            </a:r>
          </a:p>
          <a:p>
            <a:pPr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5"/>
              </a:rPr>
              <a:t>https://github.com/sharkdp/fd</a:t>
            </a:r>
            <a:endParaRPr lang="en-US" altLang="zh-CN" sz="2000" b="1" dirty="0"/>
          </a:p>
          <a:p>
            <a:pPr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50 times faster</a:t>
            </a:r>
          </a:p>
          <a:p>
            <a:pPr lvl="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find vs </a:t>
            </a:r>
            <a:r>
              <a:rPr lang="en-US" altLang="zh-CN" sz="2800" b="1" dirty="0" err="1"/>
              <a:t>fd</a:t>
            </a:r>
            <a:r>
              <a:rPr lang="en-US" altLang="zh-CN" sz="2800" b="1" dirty="0"/>
              <a:t> ~ -</a:t>
            </a:r>
            <a:r>
              <a:rPr lang="en-US" altLang="zh-CN" sz="2800" b="1" dirty="0" err="1"/>
              <a:t>iregex</a:t>
            </a:r>
            <a:r>
              <a:rPr lang="en-US" altLang="zh-CN" sz="2800" b="1" dirty="0"/>
              <a:t> '.*[0-9]\.jpg$’</a:t>
            </a:r>
          </a:p>
          <a:p>
            <a:pPr lvl="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7.236s vs 811.6 </a:t>
            </a:r>
            <a:r>
              <a:rPr lang="en-US" altLang="zh-CN" sz="2800" b="1" dirty="0" err="1"/>
              <a:t>ms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868941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find faster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31FF2B-4D38-414D-B401-07E0B440AFA1}"/>
              </a:ext>
            </a:extLst>
          </p:cNvPr>
          <p:cNvSpPr txBox="1"/>
          <p:nvPr/>
        </p:nvSpPr>
        <p:spPr>
          <a:xfrm>
            <a:off x="2466384" y="936719"/>
            <a:ext cx="6917932" cy="1153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ripgrep</a:t>
            </a:r>
            <a:r>
              <a:rPr lang="en-US" altLang="zh-CN" sz="2800" b="1" dirty="0"/>
              <a:t> (grep alternative)	</a:t>
            </a:r>
          </a:p>
          <a:p>
            <a:pPr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3"/>
              </a:rPr>
              <a:t>https://github.com/BurntSushi/ripgrep</a:t>
            </a:r>
            <a:endParaRPr lang="en-US" altLang="zh-CN" sz="20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9E835D4-97A5-3CC5-787D-9B807E028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50" y="2205274"/>
            <a:ext cx="11016046" cy="418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59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find faster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31FF2B-4D38-414D-B401-07E0B440AFA1}"/>
              </a:ext>
            </a:extLst>
          </p:cNvPr>
          <p:cNvSpPr txBox="1"/>
          <p:nvPr/>
        </p:nvSpPr>
        <p:spPr>
          <a:xfrm>
            <a:off x="1968136" y="1256369"/>
            <a:ext cx="9849395" cy="67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ripgrep</a:t>
            </a:r>
            <a:r>
              <a:rPr lang="en-US" altLang="zh-CN" sz="2800" b="1" dirty="0"/>
              <a:t> (grep alternative)	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791A867-C619-0D5F-DC3F-6D5A98C53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81" y="2255058"/>
            <a:ext cx="11211838" cy="267112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F911C36-B879-1A3A-D94E-E44643B395C0}"/>
              </a:ext>
            </a:extLst>
          </p:cNvPr>
          <p:cNvSpPr txBox="1"/>
          <p:nvPr/>
        </p:nvSpPr>
        <p:spPr>
          <a:xfrm>
            <a:off x="1968136" y="5292440"/>
            <a:ext cx="9126583" cy="590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/>
              <a:t>the_silver_searcher </a:t>
            </a:r>
            <a:r>
              <a:rPr lang="en-US" altLang="zh-CN" b="1" dirty="0">
                <a:hlinkClick r:id="rId4"/>
              </a:rPr>
              <a:t>https://github.com/ggreer/the_silver_searcher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299094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find faster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BBE79D0-4607-A8E6-A866-66E50658A266}"/>
              </a:ext>
            </a:extLst>
          </p:cNvPr>
          <p:cNvSpPr txBox="1"/>
          <p:nvPr/>
        </p:nvSpPr>
        <p:spPr>
          <a:xfrm>
            <a:off x="1672045" y="1489167"/>
            <a:ext cx="9553304" cy="3719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ripgrep</a:t>
            </a:r>
            <a:r>
              <a:rPr lang="en-US" altLang="zh-CN" sz="2800" b="1" dirty="0"/>
              <a:t>-all</a:t>
            </a:r>
          </a:p>
          <a:p>
            <a:pPr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3"/>
              </a:rPr>
              <a:t>https://github.com/phiresky/ripgrep-all</a:t>
            </a:r>
            <a:endParaRPr lang="en-US" altLang="zh-CN" sz="2000" b="1" dirty="0"/>
          </a:p>
          <a:p>
            <a:pPr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/>
              <a:t>过滤文件内容</a:t>
            </a:r>
            <a:endParaRPr lang="en-US" altLang="zh-CN" sz="2800" b="1" dirty="0"/>
          </a:p>
          <a:p>
            <a:pPr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/>
              <a:t>在巨大一堆东西里找文本</a:t>
            </a:r>
            <a:endParaRPr lang="en-US" altLang="zh-CN" sz="2800" b="1" dirty="0"/>
          </a:p>
          <a:p>
            <a:pPr lvl="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/>
              <a:t>代码、</a:t>
            </a:r>
            <a:r>
              <a:rPr lang="en-US" altLang="zh-CN" sz="2800" b="1" dirty="0"/>
              <a:t>PDF</a:t>
            </a:r>
            <a:r>
              <a:rPr lang="zh-CN" altLang="en-US" sz="2800" b="1" dirty="0"/>
              <a:t>内容、</a:t>
            </a:r>
            <a:r>
              <a:rPr lang="en-US" altLang="zh-CN" sz="2800" b="1" dirty="0"/>
              <a:t>docx</a:t>
            </a:r>
            <a:r>
              <a:rPr lang="zh-CN" altLang="en-US" sz="2800" b="1" dirty="0"/>
              <a:t>、电子书、压缩包里的东西</a:t>
            </a:r>
            <a:endParaRPr lang="en-US" altLang="zh-CN" sz="2800" b="1" dirty="0"/>
          </a:p>
          <a:p>
            <a:pPr lvl="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/>
              <a:t>甚至是图片（</a:t>
            </a:r>
            <a:r>
              <a:rPr lang="en-US" altLang="zh-CN" sz="2800" b="1" dirty="0"/>
              <a:t>OCR</a:t>
            </a:r>
            <a:r>
              <a:rPr lang="zh-CN" altLang="en-US" sz="2800" b="1" dirty="0"/>
              <a:t>）、歌词、视频字幕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643788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find faster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31FF2B-4D38-414D-B401-07E0B440AFA1}"/>
              </a:ext>
            </a:extLst>
          </p:cNvPr>
          <p:cNvSpPr txBox="1"/>
          <p:nvPr/>
        </p:nvSpPr>
        <p:spPr>
          <a:xfrm>
            <a:off x="2046513" y="1134449"/>
            <a:ext cx="8673737" cy="5197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fzf</a:t>
            </a:r>
            <a:endParaRPr lang="en-US" altLang="zh-CN" sz="28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fuzzy finder (or filter)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cat .</a:t>
            </a:r>
            <a:r>
              <a:rPr lang="en-US" altLang="zh-CN" sz="2800" b="1" dirty="0" err="1"/>
              <a:t>zshrc</a:t>
            </a:r>
            <a:r>
              <a:rPr lang="en-US" altLang="zh-CN" sz="2800" b="1" dirty="0"/>
              <a:t> | </a:t>
            </a:r>
            <a:r>
              <a:rPr lang="en-US" altLang="zh-CN" sz="2800" b="1" dirty="0" err="1"/>
              <a:t>fzf</a:t>
            </a:r>
            <a:endParaRPr lang="en-US" altLang="zh-CN" sz="2800" b="1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vim $(</a:t>
            </a:r>
            <a:r>
              <a:rPr lang="en-US" altLang="zh-CN" sz="2800" b="1" dirty="0" err="1"/>
              <a:t>fzf</a:t>
            </a:r>
            <a:r>
              <a:rPr lang="en-US" altLang="zh-CN" sz="2800" b="1" dirty="0"/>
              <a:t>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integrate with </a:t>
            </a:r>
            <a:r>
              <a:rPr lang="en-US" altLang="zh-CN" sz="2800" b="1" dirty="0" err="1"/>
              <a:t>zsh</a:t>
            </a:r>
            <a:endParaRPr lang="en-US" altLang="zh-CN" sz="2800" b="1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ctrl-r    ctrl-t (with </a:t>
            </a:r>
            <a:r>
              <a:rPr lang="en-US" altLang="zh-CN" sz="2800" b="1" dirty="0" err="1"/>
              <a:t>fd</a:t>
            </a:r>
            <a:r>
              <a:rPr lang="en-US" altLang="zh-CN" sz="2800" b="1" dirty="0"/>
              <a:t>)    alt-c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fuzzy completion: ** ~~ (</a:t>
            </a:r>
            <a:r>
              <a:rPr lang="en-US" altLang="zh-CN" sz="2800" b="1" dirty="0" err="1"/>
              <a:t>dirs</a:t>
            </a:r>
            <a:r>
              <a:rPr lang="en-US" altLang="zh-CN" sz="2800" b="1" dirty="0"/>
              <a:t>, </a:t>
            </a:r>
            <a:r>
              <a:rPr lang="en-US" altLang="zh-CN" sz="2800" b="1" dirty="0" err="1"/>
              <a:t>ssh</a:t>
            </a:r>
            <a:r>
              <a:rPr lang="en-US" altLang="zh-CN" sz="2800" b="1" dirty="0"/>
              <a:t>, kill)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git </a:t>
            </a:r>
          </a:p>
        </p:txBody>
      </p:sp>
    </p:spTree>
    <p:extLst>
      <p:ext uri="{BB962C8B-B14F-4D97-AF65-F5344CB8AC3E}">
        <p14:creationId xmlns:p14="http://schemas.microsoft.com/office/powerpoint/2010/main" val="3031569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find faster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31FF2B-4D38-414D-B401-07E0B440AFA1}"/>
              </a:ext>
            </a:extLst>
          </p:cNvPr>
          <p:cNvSpPr txBox="1"/>
          <p:nvPr/>
        </p:nvSpPr>
        <p:spPr>
          <a:xfrm>
            <a:off x="1863633" y="1369580"/>
            <a:ext cx="8673737" cy="1965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fzf</a:t>
            </a:r>
            <a:endParaRPr lang="en-US" altLang="zh-CN" sz="28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integrate with ranger (</a:t>
            </a:r>
            <a:r>
              <a:rPr lang="en-US" altLang="zh-CN" sz="2800" b="1" dirty="0" err="1"/>
              <a:t>fz</a:t>
            </a:r>
            <a:r>
              <a:rPr lang="en-US" altLang="zh-CN" sz="2800" b="1" dirty="0"/>
              <a:t>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integrate with </a:t>
            </a:r>
            <a:r>
              <a:rPr lang="en-US" altLang="zh-CN" sz="2800" b="1" dirty="0" err="1"/>
              <a:t>ripgrep</a:t>
            </a:r>
            <a:r>
              <a:rPr lang="en-US" altLang="zh-CN" sz="2800" b="1" dirty="0"/>
              <a:t>-all</a:t>
            </a:r>
          </a:p>
        </p:txBody>
      </p:sp>
    </p:spTree>
    <p:extLst>
      <p:ext uri="{BB962C8B-B14F-4D97-AF65-F5344CB8AC3E}">
        <p14:creationId xmlns:p14="http://schemas.microsoft.com/office/powerpoint/2010/main" val="4157053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find faster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31FF2B-4D38-414D-B401-07E0B440AFA1}"/>
              </a:ext>
            </a:extLst>
          </p:cNvPr>
          <p:cNvSpPr txBox="1"/>
          <p:nvPr/>
        </p:nvSpPr>
        <p:spPr>
          <a:xfrm>
            <a:off x="2368731" y="1447958"/>
            <a:ext cx="6096000" cy="3904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alacritty</a:t>
            </a:r>
            <a:r>
              <a:rPr lang="en-US" altLang="zh-CN" sz="2800" b="1" dirty="0"/>
              <a:t> – search and </a:t>
            </a:r>
            <a:r>
              <a:rPr lang="en-US" altLang="zh-CN" sz="2800" b="1" dirty="0" err="1"/>
              <a:t>vimode</a:t>
            </a:r>
            <a:endParaRPr lang="en-US" altLang="zh-CN" sz="28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gpu</a:t>
            </a:r>
            <a:r>
              <a:rPr lang="en-US" altLang="zh-CN" sz="2800" b="1" dirty="0"/>
              <a:t> acceleration (tree)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cross platform (</a:t>
            </a:r>
            <a:r>
              <a:rPr lang="en-US" altLang="zh-CN" sz="2800" b="1" dirty="0" err="1"/>
              <a:t>opengl</a:t>
            </a:r>
            <a:r>
              <a:rPr lang="en-US" altLang="zh-CN" sz="2800" b="1" dirty="0"/>
              <a:t>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auto copy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search in terminal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vimode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1354650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find faster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31FF2B-4D38-414D-B401-07E0B440AFA1}"/>
              </a:ext>
            </a:extLst>
          </p:cNvPr>
          <p:cNvSpPr txBox="1"/>
          <p:nvPr/>
        </p:nvSpPr>
        <p:spPr>
          <a:xfrm>
            <a:off x="3008811" y="384383"/>
            <a:ext cx="6096000" cy="67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alacritty</a:t>
            </a:r>
            <a:r>
              <a:rPr lang="en-US" altLang="zh-CN" sz="2800" b="1" dirty="0"/>
              <a:t> - search in terminal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B22E24-872A-F206-03B0-6064D859F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25" y="1035790"/>
            <a:ext cx="10232572" cy="575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369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如何提升你的终端工作效率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A7FD81-8384-4A87-8582-228C2442F6E1}"/>
              </a:ext>
            </a:extLst>
          </p:cNvPr>
          <p:cNvSpPr txBox="1"/>
          <p:nvPr/>
        </p:nvSpPr>
        <p:spPr>
          <a:xfrm>
            <a:off x="3865652" y="1943048"/>
            <a:ext cx="4460696" cy="2971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/>
              <a:t>三大思想</a:t>
            </a:r>
            <a:endParaRPr lang="en-US" altLang="zh-CN" sz="32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/>
              <a:t>扔掉</a:t>
            </a:r>
            <a:r>
              <a:rPr lang="en-US" altLang="zh-CN" sz="3200" b="1" dirty="0"/>
              <a:t> </a:t>
            </a:r>
            <a:r>
              <a:rPr lang="zh-CN" altLang="en-US" sz="3200" b="1" dirty="0"/>
              <a:t>鼠标</a:t>
            </a:r>
            <a:endParaRPr lang="en-US" altLang="zh-CN" sz="32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/>
              <a:t>扔掉 方向键</a:t>
            </a:r>
            <a:endParaRPr lang="en-US" altLang="zh-CN" sz="32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/>
              <a:t>扔掉 </a:t>
            </a:r>
            <a:r>
              <a:rPr lang="en-US" altLang="zh-CN" sz="3200" b="1" dirty="0"/>
              <a:t>GNU base utils</a:t>
            </a:r>
          </a:p>
        </p:txBody>
      </p:sp>
    </p:spTree>
    <p:extLst>
      <p:ext uri="{BB962C8B-B14F-4D97-AF65-F5344CB8AC3E}">
        <p14:creationId xmlns:p14="http://schemas.microsoft.com/office/powerpoint/2010/main" val="3437067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find faster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31FF2B-4D38-414D-B401-07E0B440AFA1}"/>
              </a:ext>
            </a:extLst>
          </p:cNvPr>
          <p:cNvSpPr txBox="1"/>
          <p:nvPr/>
        </p:nvSpPr>
        <p:spPr>
          <a:xfrm>
            <a:off x="3457107" y="384383"/>
            <a:ext cx="5007624" cy="67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alacritty</a:t>
            </a:r>
            <a:r>
              <a:rPr lang="en-US" altLang="zh-CN" sz="2800" b="1" dirty="0"/>
              <a:t> -  vi-mode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4FF38D-75C7-81C5-1314-0FDB6CA4C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423" y="1057388"/>
            <a:ext cx="10215154" cy="574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113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fancy display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F5DC86-DD4E-48ED-96F2-D24731A33B33}"/>
              </a:ext>
            </a:extLst>
          </p:cNvPr>
          <p:cNvSpPr txBox="1"/>
          <p:nvPr/>
        </p:nvSpPr>
        <p:spPr>
          <a:xfrm>
            <a:off x="2638696" y="1052330"/>
            <a:ext cx="6644641" cy="5728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/>
              <a:t>bat (cat alternative)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hlinkClick r:id="rId3"/>
              </a:rPr>
              <a:t>https://github.com/sharkdp/bat</a:t>
            </a:r>
            <a:endParaRPr lang="en-US" altLang="zh-CN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/>
              <a:t>diff so fancy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hlinkClick r:id="rId4"/>
              </a:rPr>
              <a:t>https://github.com/so-fancy/diff-so-fancy</a:t>
            </a:r>
            <a:endParaRPr lang="en-US" altLang="zh-CN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err="1"/>
              <a:t>termscp</a:t>
            </a:r>
            <a:r>
              <a:rPr lang="en-US" altLang="zh-CN" sz="2400" b="1" dirty="0"/>
              <a:t>      </a:t>
            </a:r>
            <a:r>
              <a:rPr lang="en-US" altLang="zh-CN" b="1" dirty="0">
                <a:hlinkClick r:id="rId5"/>
              </a:rPr>
              <a:t>https://github.com/veeso/termscp</a:t>
            </a:r>
            <a:endParaRPr lang="en-US" altLang="zh-CN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err="1"/>
              <a:t>exa</a:t>
            </a:r>
            <a:r>
              <a:rPr lang="en-US" altLang="zh-CN" sz="2400" b="1" dirty="0"/>
              <a:t> logo-ls </a:t>
            </a:r>
            <a:r>
              <a:rPr lang="en-US" altLang="zh-CN" sz="2400" b="1" dirty="0" err="1"/>
              <a:t>colorls</a:t>
            </a:r>
            <a:r>
              <a:rPr lang="en-US" altLang="zh-CN" sz="2400" b="1" dirty="0"/>
              <a:t> (ls alternative)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hlinkClick r:id="rId6"/>
              </a:rPr>
              <a:t>https://github.com/ogham/exa</a:t>
            </a:r>
            <a:endParaRPr lang="en-US" altLang="zh-CN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hlinkClick r:id="rId7"/>
              </a:rPr>
              <a:t>https://github.com/Yash-Handa/logo-ls</a:t>
            </a:r>
            <a:endParaRPr lang="en-US" altLang="zh-CN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hlinkClick r:id="rId8"/>
              </a:rPr>
              <a:t>https://github.com/athityakumar/colorls</a:t>
            </a:r>
            <a:endParaRPr lang="en-US" altLang="zh-CN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err="1"/>
              <a:t>lazygit</a:t>
            </a:r>
            <a:r>
              <a:rPr lang="en-US" altLang="zh-CN" sz="2400" b="1" dirty="0"/>
              <a:t> (not recommended personally)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hlinkClick r:id="rId9"/>
              </a:rPr>
              <a:t>https://github.com/jesseduffield/lazygit</a:t>
            </a:r>
            <a:endParaRPr lang="en-US" altLang="zh-CN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6731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ending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A7FD81-8384-4A87-8582-228C2442F6E1}"/>
              </a:ext>
            </a:extLst>
          </p:cNvPr>
          <p:cNvSpPr txBox="1"/>
          <p:nvPr/>
        </p:nvSpPr>
        <p:spPr>
          <a:xfrm>
            <a:off x="2804924" y="1476670"/>
            <a:ext cx="7540860" cy="3904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关于工具集：</a:t>
            </a:r>
            <a:endParaRPr lang="en-US" altLang="zh-CN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/>
              <a:t>不要盲从   适合最重要</a:t>
            </a:r>
            <a:endParaRPr lang="en-US" altLang="zh-CN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/>
              <a:t>不要懒惰   完整读文档</a:t>
            </a:r>
            <a:endParaRPr lang="en-US" altLang="zh-CN" sz="2800" b="1" dirty="0"/>
          </a:p>
          <a:p>
            <a:pPr>
              <a:lnSpc>
                <a:spcPct val="150000"/>
              </a:lnSpc>
            </a:pPr>
            <a:endParaRPr lang="en-US" altLang="zh-CN" sz="2800" b="1" dirty="0"/>
          </a:p>
          <a:p>
            <a:pPr>
              <a:lnSpc>
                <a:spcPct val="150000"/>
              </a:lnSpc>
            </a:pPr>
            <a:r>
              <a:rPr lang="zh-CN" altLang="en-US" sz="2800" b="1" dirty="0"/>
              <a:t>我的配置文件 仅供参考：</a:t>
            </a:r>
            <a:endParaRPr lang="en-US" altLang="zh-CN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hlinkClick r:id="rId3"/>
              </a:rPr>
              <a:t>https://github.com/martinits/dotfiles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444164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如何提升你的终端工作效率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A7FD81-8384-4A87-8582-228C2442F6E1}"/>
              </a:ext>
            </a:extLst>
          </p:cNvPr>
          <p:cNvSpPr txBox="1"/>
          <p:nvPr/>
        </p:nvSpPr>
        <p:spPr>
          <a:xfrm>
            <a:off x="3654450" y="1407124"/>
            <a:ext cx="4460696" cy="444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/>
              <a:t>五个方向</a:t>
            </a:r>
            <a:endParaRPr lang="en-US" altLang="zh-CN" sz="32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a modern shell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type faster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move faster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find faster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fancy display</a:t>
            </a:r>
          </a:p>
        </p:txBody>
      </p:sp>
    </p:spTree>
    <p:extLst>
      <p:ext uri="{BB962C8B-B14F-4D97-AF65-F5344CB8AC3E}">
        <p14:creationId xmlns:p14="http://schemas.microsoft.com/office/powerpoint/2010/main" val="867605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a modern shell</a:t>
            </a:r>
            <a:endParaRPr lang="zh-CN" altLang="en-US" sz="32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48FB937-EAFC-421C-A39E-3D133183D98D}"/>
              </a:ext>
            </a:extLst>
          </p:cNvPr>
          <p:cNvSpPr txBox="1"/>
          <p:nvPr/>
        </p:nvSpPr>
        <p:spPr>
          <a:xfrm>
            <a:off x="1887006" y="1476670"/>
            <a:ext cx="9227768" cy="3904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err="1"/>
              <a:t>zsh</a:t>
            </a:r>
            <a:endParaRPr lang="en-US" altLang="zh-CN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oh my </a:t>
            </a:r>
            <a:r>
              <a:rPr lang="en-US" altLang="zh-CN" sz="2800" b="1" dirty="0" err="1"/>
              <a:t>zsh</a:t>
            </a:r>
            <a:endParaRPr lang="en-US" altLang="zh-CN" sz="28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p10k theme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plugins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git     </a:t>
            </a:r>
            <a:r>
              <a:rPr lang="en-US" altLang="zh-CN" sz="2800" b="1" dirty="0" err="1"/>
              <a:t>sudo</a:t>
            </a:r>
            <a:r>
              <a:rPr lang="en-US" altLang="zh-CN" sz="2800" b="1" dirty="0"/>
              <a:t>     colored-man-pages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zsh</a:t>
            </a:r>
            <a:r>
              <a:rPr lang="en-US" altLang="zh-CN" sz="2800" b="1" dirty="0"/>
              <a:t>-autosuggestions &amp; </a:t>
            </a:r>
            <a:r>
              <a:rPr lang="en-US" altLang="zh-CN" sz="2800" b="1" dirty="0" err="1"/>
              <a:t>zsh</a:t>
            </a:r>
            <a:r>
              <a:rPr lang="en-US" altLang="zh-CN" sz="2800" b="1" dirty="0"/>
              <a:t>-syntax-</a:t>
            </a:r>
            <a:r>
              <a:rPr lang="en-US" altLang="zh-CN" sz="2800" b="1" dirty="0" err="1"/>
              <a:t>highighting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2293216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a modern shell</a:t>
            </a:r>
            <a:endParaRPr lang="zh-CN" altLang="en-US" sz="32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3042FDA-2E1C-4EB0-A9D4-CC1142812AB4}"/>
              </a:ext>
            </a:extLst>
          </p:cNvPr>
          <p:cNvSpPr txBox="1"/>
          <p:nvPr/>
        </p:nvSpPr>
        <p:spPr>
          <a:xfrm>
            <a:off x="2240389" y="1057388"/>
            <a:ext cx="8105394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err="1"/>
              <a:t>zsh</a:t>
            </a:r>
            <a:endParaRPr lang="en-US" altLang="zh-CN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plugins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example: calc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3"/>
              </a:rPr>
              <a:t>https://github.com/arzzen/calc.plugin.zsh</a:t>
            </a:r>
            <a:endParaRPr lang="en-US" altLang="zh-CN" sz="20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zsh</a:t>
            </a:r>
            <a:r>
              <a:rPr lang="en-US" altLang="zh-CN" sz="2800" b="1" dirty="0"/>
              <a:t> plugins collection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4"/>
              </a:rPr>
              <a:t>https://github.com/unixorn/awesome-zsh-plugins</a:t>
            </a:r>
            <a:endParaRPr lang="en-US" altLang="zh-CN" sz="20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b="1" dirty="0"/>
              <a:t>fish - a pre-customized </a:t>
            </a:r>
            <a:r>
              <a:rPr lang="en-US" altLang="zh-CN" sz="2800" b="1" dirty="0" err="1"/>
              <a:t>zsh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860176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type faster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E2B42AE-F5CF-4102-B181-6FBB1C9D7DF5}"/>
              </a:ext>
            </a:extLst>
          </p:cNvPr>
          <p:cNvSpPr txBox="1"/>
          <p:nvPr/>
        </p:nvSpPr>
        <p:spPr>
          <a:xfrm>
            <a:off x="2466811" y="1643234"/>
            <a:ext cx="8706285" cy="3258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use alias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.</a:t>
            </a:r>
            <a:r>
              <a:rPr lang="en-US" altLang="zh-CN" sz="2800" b="1" dirty="0" err="1"/>
              <a:t>zshrc</a:t>
            </a:r>
            <a:endParaRPr lang="en-US" altLang="zh-CN" sz="28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.</a:t>
            </a:r>
            <a:r>
              <a:rPr lang="en-US" altLang="zh-CN" sz="2800" b="1" dirty="0" err="1"/>
              <a:t>gitconfig</a:t>
            </a:r>
            <a:endParaRPr lang="en-US" altLang="zh-CN" sz="2800" b="1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shell functions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/>
              <a:t>keybindings</a:t>
            </a:r>
            <a:r>
              <a:rPr lang="en-US" altLang="zh-CN" sz="2800" b="1" dirty="0"/>
              <a:t> &amp; vi-mode – line editing</a:t>
            </a:r>
          </a:p>
        </p:txBody>
      </p:sp>
    </p:spTree>
    <p:extLst>
      <p:ext uri="{BB962C8B-B14F-4D97-AF65-F5344CB8AC3E}">
        <p14:creationId xmlns:p14="http://schemas.microsoft.com/office/powerpoint/2010/main" val="4248308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type faster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E2B42AE-F5CF-4102-B181-6FBB1C9D7DF5}"/>
              </a:ext>
            </a:extLst>
          </p:cNvPr>
          <p:cNvSpPr txBox="1"/>
          <p:nvPr/>
        </p:nvSpPr>
        <p:spPr>
          <a:xfrm>
            <a:off x="3485715" y="384383"/>
            <a:ext cx="8706285" cy="67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line editing - </a:t>
            </a:r>
            <a:r>
              <a:rPr lang="en-US" altLang="zh-CN" sz="2800" b="1" dirty="0" err="1"/>
              <a:t>keybindings</a:t>
            </a:r>
            <a:endParaRPr lang="en-US" altLang="zh-CN" sz="28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5A8E72-FDE8-95D1-7B53-0A9F9B86A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902" y="1111975"/>
            <a:ext cx="10215155" cy="574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879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type faster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E2B42AE-F5CF-4102-B181-6FBB1C9D7DF5}"/>
              </a:ext>
            </a:extLst>
          </p:cNvPr>
          <p:cNvSpPr txBox="1"/>
          <p:nvPr/>
        </p:nvSpPr>
        <p:spPr>
          <a:xfrm>
            <a:off x="3485715" y="384383"/>
            <a:ext cx="8706285" cy="67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/>
              <a:t>line editing – vi-mode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879457-B1EE-CAB6-64C6-C5C796D93B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903" y="1057388"/>
            <a:ext cx="10312199" cy="580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377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0380D2-AD03-4AE5-A197-82CA8A5AC71F}"/>
              </a:ext>
            </a:extLst>
          </p:cNvPr>
          <p:cNvSpPr txBox="1"/>
          <p:nvPr/>
        </p:nvSpPr>
        <p:spPr>
          <a:xfrm>
            <a:off x="616450" y="472613"/>
            <a:ext cx="6917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move faster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A7FD81-8384-4A87-8582-228C2442F6E1}"/>
              </a:ext>
            </a:extLst>
          </p:cNvPr>
          <p:cNvSpPr txBox="1"/>
          <p:nvPr/>
        </p:nvSpPr>
        <p:spPr>
          <a:xfrm>
            <a:off x="1722889" y="1401449"/>
            <a:ext cx="9720174" cy="4541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jumping around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z   </a:t>
            </a:r>
            <a:r>
              <a:rPr lang="en-US" altLang="zh-CN" sz="3200" b="1" dirty="0" err="1"/>
              <a:t>zoxide</a:t>
            </a:r>
            <a:r>
              <a:rPr lang="en-US" altLang="zh-CN" sz="3200" b="1" dirty="0"/>
              <a:t>   </a:t>
            </a:r>
            <a:r>
              <a:rPr lang="en-US" altLang="zh-CN" sz="3200" b="1" dirty="0" err="1"/>
              <a:t>z.lua</a:t>
            </a:r>
            <a:r>
              <a:rPr lang="en-US" altLang="zh-CN" sz="3200" b="1" dirty="0"/>
              <a:t>   </a:t>
            </a:r>
            <a:r>
              <a:rPr lang="en-US" altLang="zh-CN" sz="3200" b="1" dirty="0" err="1"/>
              <a:t>autojump</a:t>
            </a:r>
            <a:r>
              <a:rPr lang="en-US" altLang="zh-CN" sz="3200" b="1" dirty="0"/>
              <a:t>   </a:t>
            </a:r>
            <a:r>
              <a:rPr lang="en-US" altLang="zh-CN" sz="3200" b="1" dirty="0" err="1"/>
              <a:t>fasd</a:t>
            </a:r>
            <a:endParaRPr lang="en-US" altLang="zh-CN" sz="3200" b="1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3"/>
              </a:rPr>
              <a:t>https://github.com/rupa/z</a:t>
            </a:r>
            <a:endParaRPr lang="en-US" altLang="zh-CN" sz="2000" b="1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4"/>
              </a:rPr>
              <a:t>https://github.com/ajeetdsouza/zoxide</a:t>
            </a:r>
            <a:endParaRPr lang="en-US" altLang="zh-CN" sz="2000" b="1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5"/>
              </a:rPr>
              <a:t>https://github.com/skywind3000/z.lua</a:t>
            </a:r>
            <a:endParaRPr lang="en-US" altLang="zh-CN" sz="2000" b="1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6"/>
              </a:rPr>
              <a:t>https://github.com/wting/autojump</a:t>
            </a:r>
            <a:endParaRPr lang="en-US" altLang="zh-CN" sz="2000" b="1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7"/>
              </a:rPr>
              <a:t>https://github.com/clvv/fasd</a:t>
            </a:r>
            <a:endParaRPr lang="en-US" altLang="zh-CN" sz="2000" b="1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 dirty="0"/>
              <a:t>integrate with </a:t>
            </a:r>
            <a:r>
              <a:rPr lang="en-US" altLang="zh-CN" sz="3200" b="1" dirty="0" err="1"/>
              <a:t>zsh</a:t>
            </a:r>
            <a:r>
              <a:rPr lang="en-US" altLang="zh-CN" sz="3200" b="1" dirty="0"/>
              <a:t>/</a:t>
            </a:r>
            <a:r>
              <a:rPr lang="en-US" altLang="zh-CN" sz="3200" b="1" dirty="0" err="1"/>
              <a:t>omz</a:t>
            </a:r>
            <a:endParaRPr lang="en-US" altLang="zh-CN" sz="3200" b="1" dirty="0"/>
          </a:p>
        </p:txBody>
      </p:sp>
    </p:spTree>
    <p:extLst>
      <p:ext uri="{BB962C8B-B14F-4D97-AF65-F5344CB8AC3E}">
        <p14:creationId xmlns:p14="http://schemas.microsoft.com/office/powerpoint/2010/main" val="2338963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665</Words>
  <Application>Microsoft Office PowerPoint</Application>
  <PresentationFormat>宽屏</PresentationFormat>
  <Paragraphs>155</Paragraphs>
  <Slides>22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Martin Lee</dc:creator>
  <cp:lastModifiedBy>Martin Lee</cp:lastModifiedBy>
  <cp:revision>169</cp:revision>
  <dcterms:created xsi:type="dcterms:W3CDTF">2022-05-03T01:16:11Z</dcterms:created>
  <dcterms:modified xsi:type="dcterms:W3CDTF">2022-05-03T07:14:09Z</dcterms:modified>
</cp:coreProperties>
</file>

<file path=docProps/thumbnail.jpeg>
</file>